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6" r:id="rId2"/>
    <p:sldId id="311" r:id="rId3"/>
    <p:sldId id="285" r:id="rId4"/>
    <p:sldId id="293" r:id="rId5"/>
    <p:sldId id="395" r:id="rId6"/>
    <p:sldId id="287" r:id="rId7"/>
    <p:sldId id="294" r:id="rId8"/>
    <p:sldId id="295" r:id="rId9"/>
    <p:sldId id="288" r:id="rId10"/>
    <p:sldId id="316" r:id="rId11"/>
    <p:sldId id="317" r:id="rId12"/>
    <p:sldId id="315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46AF9-298F-493B-9544-0D10FBBF3F7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92668-B72F-4222-B8C1-7A649679D0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7751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42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38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74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8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13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chăn</a:t>
            </a:r>
            <a:r>
              <a:rPr lang="en-US" baseline="0" dirty="0"/>
              <a:t> </a:t>
            </a:r>
            <a:r>
              <a:rPr lang="en-US" baseline="0" dirty="0" err="1"/>
              <a:t>cừu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cừu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on, </a:t>
            </a:r>
            <a:r>
              <a:rPr lang="en-US" baseline="0" dirty="0" err="1"/>
              <a:t>ôn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3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0203F-CA1D-4653-A71B-048EE621E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9F665D2-5AAC-44D7-908B-0BDA4A36A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51337B-2B49-4CE7-87DA-4D689B20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010B7C-20FB-446E-9E31-A1F99D4DC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8E9701-2846-4438-A283-4D4B8468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63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838E0C-5829-472D-A46C-C156665DD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43D2C30-5EEC-4C9D-81CC-E580CED16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ABA50D-9C53-4978-A3C1-B036AF45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98BB13-67B0-468C-9D59-B5EAB2AE6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7DC70E-71E5-44D9-BF20-3B3CD276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099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34D62E3-9EC3-4DD5-B76F-49A28AFD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5E4B45D-1B09-490C-8C73-CEB8EF4B8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31B30F-A4E4-481E-AC5A-6D20BE34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074FAE-FAFE-4872-832A-36456C08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546DEC-1423-42B3-AB94-065F6F2B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79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F80D6D-CBC2-4FB5-989F-D52F6CF1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51B0160-AF2B-4903-97DE-37898BB19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714BF8-8EE2-4C43-8C39-71628C07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D5FCE4-DC16-4D89-B3CE-FA039CEC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F9EF18-97AA-4BEB-A4FA-5A879C1C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49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20AC3-6263-44FE-B7F4-E5BCA29B3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94FFB5-537E-4D7A-B4DC-7D659A96F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3A6A24-AB6A-4F59-9E4F-1F96C63C4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1F559A-2797-49CE-93AB-14877E023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D39310B-182E-4711-A7FF-3243F2D1E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96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BEC9A5-C580-4A67-8848-C6EF4071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A14B98-CC6A-4AE6-AA80-883CC6680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E3144F8-2F25-4EA2-8B0F-A024BB83B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21E86B1-BF9D-4685-958B-632B017A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4ADB7E-56A6-4FD3-AD89-A9193DAF9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32FF64D-39A6-4EEA-90DC-A565B9070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95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D9F364-3372-4188-AC26-6A6284B90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51E44F8-45D2-4F3B-B9F7-97DD8581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4855259-1B3F-41BD-A3E5-CBB86F5D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5576477-2B28-41BB-82CA-81647109D4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70F2488-5319-4BD0-8B3E-5D8BC756F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1FE6F12-C59B-4873-B3BE-07D5116BE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BA2B2BA-5F52-4ECD-AE89-0C54B47F6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389A34-3983-4E5C-BE64-4B264222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665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B2E463-699E-4BD1-A123-B2B5FA85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A0CAFD7-2815-4F91-A24C-211406069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B11738C-35B8-4A27-BA58-197C40AB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A7064F5-BC23-41D2-9D88-A52B2E3D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13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B39A0F6-CA1E-4EA5-8E72-1DB10F90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DCE5546-406B-4BC3-95C1-5FFC5BF54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1FF66E9-A54B-4056-A467-32E145CC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804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7D5414-D498-4B96-9486-38E9F5C6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4930019-3F33-4E68-BEB4-127ABD74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08F96F4-D148-4383-8648-B632C622C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DBEFCE-CF2A-4D5D-8AAC-E6F4FFD3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BCB3D8-25EC-464F-ADF4-07D92070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90B90C-D38D-416A-BAD3-7D476CCD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584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19389C-2BD1-499B-9349-884079C8C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C0F5075-4658-4A81-8AFD-DBB72F909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1D676E3-2229-45C3-8EDC-A90239A77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239A449-DC01-4F79-ACF6-A8030D73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3C7CC4-044C-42BC-A5FC-F10188613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1986748-DA32-4CCD-A6E3-60CB3E579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777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57BB67C-2FD6-4E8D-A9FB-6C510D35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753446F-71A5-4102-B684-12B4EFBDB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D501A5-DB38-4787-820B-4C99A33C0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77DA1-E973-450D-B102-4A9673637926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35C609-AAC7-4E55-8608-CDF9413BE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7276038-B2B5-4D88-BD58-901EEDA27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40BCD-298F-4CAF-BCE2-9290E2319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986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microsoft.com/office/2007/relationships/media" Target="../media/media2.mp3"/><Relationship Id="rId21" Type="http://schemas.microsoft.com/office/2007/relationships/hdphoto" Target="../media/hdphoto7.wdp"/><Relationship Id="rId7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audio" Target="NUL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0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17.jpg"/><Relationship Id="rId19" Type="http://schemas.microsoft.com/office/2007/relationships/hdphoto" Target="../media/hdphoto6.wdp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microsoft.com/office/2007/relationships/hdphoto" Target="../media/hdphoto4.wdp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679B9DE-6E60-46A4-89E8-704B8000C7CD}"/>
              </a:ext>
            </a:extLst>
          </p:cNvPr>
          <p:cNvSpPr/>
          <p:nvPr/>
        </p:nvSpPr>
        <p:spPr>
          <a:xfrm flipH="1">
            <a:off x="2927648" y="3550742"/>
            <a:ext cx="6551022" cy="1754326"/>
          </a:xfrm>
          <a:prstGeom prst="rect">
            <a:avLst/>
          </a:prstGeom>
        </p:spPr>
        <p:txBody>
          <a:bodyPr wrap="square" lIns="91397" tIns="45697" rIns="91397" bIns="45697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FF0000"/>
                </a:solidFill>
                <a:latin typeface="VNI-Avo" pitchFamily="2" charset="0"/>
                <a:cs typeface="+mn-ea"/>
                <a:sym typeface="+mn-lt"/>
              </a:rPr>
              <a:t>CHUÛ ÑEÀ 15: </a:t>
            </a:r>
          </a:p>
          <a:p>
            <a:pPr lvl="0" algn="ctr"/>
            <a:r>
              <a:rPr lang="en-US" altLang="zh-CN" sz="5400" b="1" dirty="0">
                <a:solidFill>
                  <a:srgbClr val="FF0000"/>
                </a:solidFill>
                <a:latin typeface="VNI-Avo" pitchFamily="2" charset="0"/>
                <a:cs typeface="+mn-ea"/>
                <a:sym typeface="+mn-lt"/>
              </a:rPr>
              <a:t>SINH NHAÄT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D4AF6624-D400-44FF-A856-2825E830EE2B}"/>
              </a:ext>
            </a:extLst>
          </p:cNvPr>
          <p:cNvSpPr/>
          <p:nvPr/>
        </p:nvSpPr>
        <p:spPr>
          <a:xfrm>
            <a:off x="5409" y="0"/>
            <a:ext cx="12188827" cy="6858000"/>
          </a:xfrm>
          <a:prstGeom prst="roundRect">
            <a:avLst>
              <a:gd name="adj" fmla="val 0"/>
            </a:avLst>
          </a:prstGeom>
          <a:solidFill>
            <a:srgbClr val="FDD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accent3">
                    <a:lumMod val="75000"/>
                  </a:schemeClr>
                </a:solidFill>
                <a:latin typeface="VNI-Avo" pitchFamily="2" charset="0"/>
              </a:rPr>
              <a:t>UÛY BAN NHAÂN DAÂN QUAÄN 12</a:t>
            </a:r>
          </a:p>
          <a:p>
            <a:pPr algn="ctr"/>
            <a:r>
              <a:rPr lang="en-US" sz="3000" b="1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TRÖÔØNG TIEÅU HOÏC LYÙ TÖÏ TROÏNG</a:t>
            </a:r>
          </a:p>
          <a:p>
            <a:pPr algn="ctr">
              <a:lnSpc>
                <a:spcPct val="150000"/>
              </a:lnSpc>
            </a:pPr>
            <a:endParaRPr lang="en-US" sz="3000">
              <a:latin typeface="VNI-Avo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>
                <a:latin typeface="VNI-Avo" pitchFamily="2" charset="0"/>
              </a:rPr>
              <a:t> </a:t>
            </a:r>
            <a:r>
              <a:rPr lang="en-US" sz="3000" b="1">
                <a:solidFill>
                  <a:srgbClr val="FF334B"/>
                </a:solidFill>
                <a:latin typeface="VNI-Avo" pitchFamily="2" charset="0"/>
              </a:rPr>
              <a:t>TIEÁNG VIEÄT 1</a:t>
            </a:r>
          </a:p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</a:rPr>
              <a:t>CHUÛ ÑEÀ 15: SINH NHAÄT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BAØI 3: ieâu yeâu  ( tieát 2 )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B38688D-02B8-43A8-A21C-77B3755A9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" y="0"/>
            <a:ext cx="12188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6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" y="-99392"/>
            <a:ext cx="12184683" cy="6957392"/>
          </a:xfrm>
          <a:prstGeom prst="rect">
            <a:avLst/>
          </a:prstGeom>
        </p:spPr>
      </p:pic>
      <p:sp>
        <p:nvSpPr>
          <p:cNvPr id="6" name="矩形 10"/>
          <p:cNvSpPr/>
          <p:nvPr/>
        </p:nvSpPr>
        <p:spPr>
          <a:xfrm flipH="1">
            <a:off x="335360" y="2586205"/>
            <a:ext cx="8856984" cy="1015663"/>
          </a:xfrm>
          <a:prstGeom prst="rect">
            <a:avLst/>
          </a:prstGeom>
        </p:spPr>
        <p:txBody>
          <a:bodyPr wrap="square" lIns="91397" tIns="45697" rIns="91397" bIns="45697">
            <a:spAutoFit/>
          </a:bodyPr>
          <a:lstStyle/>
          <a:p>
            <a:pPr lvl="0" algn="ctr"/>
            <a:r>
              <a:rPr lang="en-US" altLang="zh-CN" sz="6000" b="1">
                <a:solidFill>
                  <a:srgbClr val="FF0000"/>
                </a:solidFill>
                <a:cs typeface="+mn-ea"/>
                <a:sym typeface="+mn-lt"/>
              </a:rPr>
              <a:t>CỦNG CỐ</a:t>
            </a:r>
            <a:endParaRPr lang="en-US" altLang="zh-CN" sz="6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4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-40819"/>
            <a:ext cx="12178398" cy="687938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745334" y="2060292"/>
            <a:ext cx="2530557" cy="2531068"/>
            <a:chOff x="8283569" y="1645920"/>
            <a:chExt cx="2531217" cy="25312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569" y="1645920"/>
              <a:ext cx="2531217" cy="253121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171966" y="2453862"/>
              <a:ext cx="1390487" cy="861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yeåu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37745" y="1875706"/>
            <a:ext cx="2878002" cy="2941373"/>
            <a:chOff x="3290032" y="3523812"/>
            <a:chExt cx="3171237" cy="317123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0032" y="3523812"/>
              <a:ext cx="3171237" cy="317123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078635" y="4506249"/>
              <a:ext cx="1219122" cy="929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khæ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75489" y="-40818"/>
            <a:ext cx="3564472" cy="923275"/>
          </a:xfrm>
          <a:prstGeom prst="rect">
            <a:avLst/>
          </a:prstGeom>
          <a:noFill/>
        </p:spPr>
        <p:txBody>
          <a:bodyPr wrap="none" lIns="91416" tIns="45709" rIns="91416" bIns="45709">
            <a:spAutoFit/>
          </a:bodyPr>
          <a:lstStyle/>
          <a:p>
            <a:pPr algn="ctr" defTabSz="914184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cöøu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29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0487" y="2620425"/>
            <a:ext cx="609442" cy="609565"/>
          </a:xfrm>
          <a:prstGeom prst="rect">
            <a:avLst/>
          </a:prstGeom>
        </p:spPr>
      </p:pic>
      <p:pic>
        <p:nvPicPr>
          <p:cNvPr id="33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52848" y="2772815"/>
            <a:ext cx="609442" cy="60956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633498" y="3382379"/>
            <a:ext cx="3552562" cy="3388466"/>
            <a:chOff x="3290032" y="3523812"/>
            <a:chExt cx="3171237" cy="317123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0032" y="3523812"/>
              <a:ext cx="3171237" cy="31712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244745" y="4628777"/>
              <a:ext cx="1381143" cy="806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kieåu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37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5209" y="2925207"/>
            <a:ext cx="609442" cy="609565"/>
          </a:xfrm>
          <a:prstGeom prst="rect">
            <a:avLst/>
          </a:prstGeom>
        </p:spPr>
      </p:pic>
      <p:pic>
        <p:nvPicPr>
          <p:cNvPr id="38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80782" y="2178158"/>
            <a:ext cx="609442" cy="60956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-370890" y="3367085"/>
            <a:ext cx="4040431" cy="3570360"/>
            <a:chOff x="7906073" y="1753966"/>
            <a:chExt cx="2813785" cy="281378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073" y="1753966"/>
              <a:ext cx="2813785" cy="281378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560929" y="2865452"/>
              <a:ext cx="1346533" cy="67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khieáu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45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333143" y="2330548"/>
            <a:ext cx="609442" cy="609565"/>
          </a:xfrm>
          <a:prstGeom prst="rect">
            <a:avLst/>
          </a:prstGeom>
        </p:spPr>
      </p:pic>
      <p:pic>
        <p:nvPicPr>
          <p:cNvPr id="46" name="Tieng-Cuu-ke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485505" y="2482940"/>
            <a:ext cx="609442" cy="60956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290766" y="3523810"/>
            <a:ext cx="3170411" cy="3171051"/>
            <a:chOff x="3290032" y="3523812"/>
            <a:chExt cx="3171237" cy="317123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0032" y="3523812"/>
              <a:ext cx="3171237" cy="317123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897507" y="4737857"/>
              <a:ext cx="1600535" cy="861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dieàu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47" name="Party Tyme Karaoke – Old Macdonald Had A Farm (Made Popular By Children'S Music) [karaoke Version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97293" y="1755511"/>
            <a:ext cx="609442" cy="6095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67" b="98667" l="2875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62" y="-156336"/>
            <a:ext cx="3604718" cy="2704084"/>
          </a:xfrm>
          <a:prstGeom prst="rect">
            <a:avLst/>
          </a:prstGeom>
        </p:spPr>
      </p:pic>
      <p:pic>
        <p:nvPicPr>
          <p:cNvPr id="4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1930" y="942076"/>
            <a:ext cx="609442" cy="609565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0275893" y="1736913"/>
            <a:ext cx="2170649" cy="1805381"/>
            <a:chOff x="8283569" y="1645920"/>
            <a:chExt cx="2531217" cy="253121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569" y="1645920"/>
              <a:ext cx="2531217" cy="253121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9094519" y="2218969"/>
              <a:ext cx="1407210" cy="1102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4500" b="1" dirty="0" err="1">
                  <a:solidFill>
                    <a:prstClr val="black"/>
                  </a:solidFill>
                  <a:latin typeface="VNI-Avo" pitchFamily="2" charset="0"/>
                </a:rPr>
                <a:t>saân</a:t>
              </a:r>
              <a:endParaRPr lang="en-US" sz="45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8194" name="Picture 2" descr="Farmer cartoon png 1 » PNG Imag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13" y="-4630"/>
            <a:ext cx="3762270" cy="38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5803494" y="2925204"/>
            <a:ext cx="3367302" cy="2936234"/>
            <a:chOff x="8283569" y="1645920"/>
            <a:chExt cx="2531217" cy="253121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308" r="90000">
                          <a14:foregroundMark x1="32000" y1="39231" x2="36692" y2="43077"/>
                          <a14:backgroundMark x1="24538" y1="65538" x2="34077" y2="87231"/>
                          <a14:backgroundMark x1="34462" y1="84154" x2="90077" y2="84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569" y="1645920"/>
              <a:ext cx="2531217" cy="253121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116267" y="2514129"/>
              <a:ext cx="1044963" cy="742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84"/>
              <a:r>
                <a:rPr lang="en-US" sz="5000" b="1">
                  <a:solidFill>
                    <a:prstClr val="black"/>
                  </a:solidFill>
                  <a:latin typeface="VNI-Avo" pitchFamily="2" charset="0"/>
                </a:rPr>
                <a:t>yeâu</a:t>
              </a:r>
              <a:endParaRPr lang="en-US" sz="50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6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9" name="click.wav"/>
          </p:stSnd>
        </p:sndAc>
      </p:transition>
    </mc:Choice>
    <mc:Fallback xmlns="">
      <p:transition spd="slow">
        <p:fade/>
        <p:sndAc>
          <p:stSnd>
            <p:snd r:embed="rId2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72357 0.02662 " pathEditMode="relative" rAng="0" ptsTypes="AA">
                                      <p:cBhvr>
                                        <p:cTn id="4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72" y="13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5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88203 -0.03125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2" y="-157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5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90976 0.00926 " pathEditMode="relative" rAng="0" ptsTypes="AA">
                                      <p:cBhvr>
                                        <p:cTn id="70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5" y="46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57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90976 0.00926 " pathEditMode="relative" rAng="0" ptsTypes="AA">
                                      <p:cBhvr>
                                        <p:cTn id="84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5" y="46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57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4828E-6 -2.60788E-6 L -0.90976 0.00915 " pathEditMode="relative" rAng="0" ptsTypes="AA">
                                      <p:cBhvr>
                                        <p:cTn id="97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88" y="44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57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0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0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606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0"/>
            <a:ext cx="12188825" cy="6858000"/>
          </a:xfrm>
          <a:prstGeom prst="rect">
            <a:avLst/>
          </a:prstGeom>
        </p:spPr>
      </p:pic>
      <p:sp>
        <p:nvSpPr>
          <p:cNvPr id="3" name="矩形 10"/>
          <p:cNvSpPr/>
          <p:nvPr/>
        </p:nvSpPr>
        <p:spPr>
          <a:xfrm flipH="1">
            <a:off x="2063553" y="1556792"/>
            <a:ext cx="8856984" cy="1938992"/>
          </a:xfrm>
          <a:prstGeom prst="rect">
            <a:avLst/>
          </a:prstGeom>
        </p:spPr>
        <p:txBody>
          <a:bodyPr wrap="square" lIns="91397" tIns="45697" rIns="91397" bIns="45697">
            <a:spAutoFit/>
          </a:bodyPr>
          <a:lstStyle/>
          <a:p>
            <a:pPr lvl="0" algn="ctr"/>
            <a:r>
              <a:rPr lang="en-US" altLang="zh-CN" sz="6000" b="1">
                <a:solidFill>
                  <a:srgbClr val="FF0000"/>
                </a:solidFill>
                <a:cs typeface="+mn-ea"/>
                <a:sym typeface="+mn-lt"/>
              </a:rPr>
              <a:t>Chúc các con </a:t>
            </a:r>
          </a:p>
          <a:p>
            <a:pPr lvl="0" algn="ctr"/>
            <a:r>
              <a:rPr lang="en-US" altLang="zh-CN" sz="6000" b="1">
                <a:solidFill>
                  <a:srgbClr val="FF0000"/>
                </a:solidFill>
                <a:cs typeface="+mn-ea"/>
                <a:sym typeface="+mn-lt"/>
              </a:rPr>
              <a:t>chăm ngoan, học giỏi</a:t>
            </a:r>
            <a:endParaRPr lang="en-US" altLang="zh-CN" sz="6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27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14" y="197649"/>
            <a:ext cx="10838026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403" y="353885"/>
            <a:ext cx="6330508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172" y="2446120"/>
            <a:ext cx="4630427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365350" y="2670093"/>
            <a:ext cx="3320618" cy="1586093"/>
          </a:xfrm>
          <a:prstGeom prst="rect">
            <a:avLst/>
          </a:prstGeom>
        </p:spPr>
        <p:txBody>
          <a:bodyPr wrap="none" lIns="92425" tIns="46216" rIns="92425" bIns="46216">
            <a:spAutoFit/>
          </a:bodyPr>
          <a:lstStyle/>
          <a:p>
            <a:pPr algn="ctr" defTabSz="966614"/>
            <a:r>
              <a:rPr lang="en-US" sz="9700" b="1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9700" b="1">
                <a:solidFill>
                  <a:srgbClr val="FF0000"/>
                </a:solidFill>
                <a:latin typeface="VNI-Avo" pitchFamily="2" charset="0"/>
              </a:rPr>
              <a:t> 2</a:t>
            </a:r>
            <a:endParaRPr lang="en-US" sz="97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3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8" y="2577685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baûng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hieäu</a:t>
            </a:r>
            <a:endParaRPr lang="en-US" sz="5400" b="1" dirty="0">
              <a:latin typeface="VNI-Avo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3" b="11625" l="3712" r="9700">
                        <a14:foregroundMark x1="5175" y1="8313" x2="5263" y2="9188"/>
                        <a14:foregroundMark x1="7281" y1="9000" x2="4474" y2="9563"/>
                        <a14:foregroundMark x1="7807" y1="8750" x2="7807" y2="10000"/>
                        <a14:foregroundMark x1="5000" y1="10000" x2="5439" y2="10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4" t="6200" r="89552" b="87772"/>
          <a:stretch/>
        </p:blipFill>
        <p:spPr>
          <a:xfrm>
            <a:off x="-243364" y="-387417"/>
            <a:ext cx="1494381" cy="126730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2" y="483836"/>
            <a:ext cx="4451859" cy="20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88" y="2577685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baûng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h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ieäu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273" y="190847"/>
            <a:ext cx="2295173" cy="233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94534" y="2522297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yeåu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ñieäu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94534" y="2522297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yeåu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ñ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ieäu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8" y="3573016"/>
            <a:ext cx="444035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9624" y="5887797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thaû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dieàu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624" y="5887797"/>
            <a:ext cx="6188348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thaû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d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ieàu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865" y="3501015"/>
            <a:ext cx="415800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519936" y="5887797"/>
            <a:ext cx="8542724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gia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ñình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thaân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yeâu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19936" y="5890047"/>
            <a:ext cx="8542724" cy="923330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gia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ñình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thaân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2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30411"/>
            <a:ext cx="12188825" cy="6827597"/>
          </a:xfrm>
          <a:prstGeom prst="rect">
            <a:avLst/>
          </a:prstGeom>
        </p:spPr>
      </p:pic>
      <p:pic>
        <p:nvPicPr>
          <p:cNvPr id="3074" name="Picture 2" descr="https://scontent-xsp1-2.xx.fbcdn.net/v/t31.0-8/14700996_1087804558007242_6344209715278624853_o.jpg?_nc_cat=107&amp;_nc_sid=9267fe&amp;_nc_ohc=P6PUUHXJy8gAX-Vwe4t&amp;_nc_ht=scontent-xsp1-2.xx&amp;oh=435dc5fc306a5e83d2e099a4f2cf241d&amp;oe=5F6685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619" y1="23598" x2="16211" y2="94634"/>
                        <a14:foregroundMark x1="11572" y1="23902" x2="26709" y2="34573"/>
                        <a14:foregroundMark x1="22559" y1="45854" x2="6201" y2="41890"/>
                        <a14:foregroundMark x1="23047" y1="45854" x2="21826" y2="47073"/>
                        <a14:foregroundMark x1="21387" y1="44817" x2="23047" y2="46159"/>
                        <a14:foregroundMark x1="20850" y1="46159" x2="21338" y2="47317"/>
                        <a14:foregroundMark x1="7178" y1="43415" x2="5518" y2="42256"/>
                        <a14:foregroundMark x1="7129" y1="42805" x2="6738" y2="42439"/>
                        <a14:foregroundMark x1="46826" y1="94573" x2="43604" y2="94573"/>
                        <a14:foregroundMark x1="83594" y1="29451" x2="70361" y2="92439"/>
                        <a14:backgroundMark x1="58789" y1="91402" x2="53662" y2="9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1317249"/>
            <a:ext cx="7918504" cy="47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9726" y="567466"/>
            <a:ext cx="5488393" cy="1499575"/>
          </a:xfrm>
          <a:prstGeom prst="rect">
            <a:avLst/>
          </a:prstGeom>
          <a:noFill/>
        </p:spPr>
        <p:txBody>
          <a:bodyPr wrap="square" lIns="123487" tIns="61742" rIns="123487" bIns="61742">
            <a:spAutoFit/>
          </a:bodyPr>
          <a:lstStyle/>
          <a:p>
            <a:pPr algn="ctr" defTabSz="1291365">
              <a:defRPr/>
            </a:pPr>
            <a:r>
              <a:rPr lang="en-US" sz="89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Giaûi lao</a:t>
            </a:r>
            <a:endParaRPr lang="en-US" sz="89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" y="1129835"/>
            <a:ext cx="12162399" cy="438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/>
          <p:cNvSpPr/>
          <p:nvPr/>
        </p:nvSpPr>
        <p:spPr>
          <a:xfrm>
            <a:off x="6485532" y="3285302"/>
            <a:ext cx="372767" cy="43109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5" dirty="0">
                <a:latin typeface=".VnAvant" pitchFamily="34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28015" y="4578582"/>
            <a:ext cx="372767" cy="43109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5" dirty="0">
                <a:latin typeface=".VnAvant" pitchFamily="34" charset="0"/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6725203" y="2638662"/>
            <a:ext cx="372767" cy="43109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5" dirty="0">
                <a:latin typeface=".VnAvant" pitchFamily="34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764698" y="2063870"/>
            <a:ext cx="372767" cy="43109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5" dirty="0">
                <a:latin typeface=".VnAvant" pitchFamily="34" charset="0"/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015716" y="2782360"/>
            <a:ext cx="12478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045917" y="4590009"/>
            <a:ext cx="12478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24102" y="4578583"/>
            <a:ext cx="12478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839443" y="3390613"/>
            <a:ext cx="12478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8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9" y="0"/>
            <a:ext cx="12188825" cy="6858000"/>
          </a:xfrm>
          <a:prstGeom prst="roundRect">
            <a:avLst/>
          </a:prstGeom>
          <a:solidFill>
            <a:srgbClr val="FBB5FA"/>
          </a:solidFill>
          <a:ln w="53975">
            <a:solidFill>
              <a:srgbClr val="FF33C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7" rIns="91397" bIns="45697" rtlCol="0" anchor="ctr"/>
          <a:lstStyle/>
          <a:p>
            <a:pPr algn="ctr"/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	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tình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  <a:p>
            <a:pPr algn="just"/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Saùng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hoâm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sinh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nhaät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cuûa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Dieäu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thaáy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moät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treân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baøn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Dieäu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veõ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beù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vaø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ba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ñi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chôï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Teát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Goùc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phaûi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laø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doøng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chöõ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i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Con </a:t>
            </a:r>
            <a:r>
              <a:rPr lang="en-US" sz="4400" i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yeâu</a:t>
            </a:r>
            <a:r>
              <a:rPr lang="en-US" sz="4400" i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ba</a:t>
            </a:r>
            <a:r>
              <a:rPr lang="en-US" sz="4400" i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meï</a:t>
            </a:r>
            <a:r>
              <a:rPr lang="en-US" sz="4400" i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nhieàu</a:t>
            </a:r>
            <a:r>
              <a:rPr lang="en-US" sz="4400" i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laém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Nhìn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röng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röng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caûm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ñoäng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3" b="11625" l="3712" r="9700">
                        <a14:foregroundMark x1="5175" y1="8313" x2="5263" y2="9188"/>
                        <a14:foregroundMark x1="7281" y1="9000" x2="4474" y2="9563"/>
                        <a14:foregroundMark x1="7807" y1="8750" x2="7807" y2="10000"/>
                        <a14:foregroundMark x1="5000" y1="10000" x2="5439" y2="10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4" t="6200" r="89552" b="87772"/>
          <a:stretch/>
        </p:blipFill>
        <p:spPr>
          <a:xfrm>
            <a:off x="-239046" y="-387417"/>
            <a:ext cx="1494381" cy="1267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68216" y="1725226"/>
            <a:ext cx="2111685" cy="769441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ieâu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80191" y="2371535"/>
            <a:ext cx="2111685" cy="769441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ieâu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1995" y="4387760"/>
            <a:ext cx="2111685" cy="769441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VNI-Avo" pitchFamily="2" charset="0"/>
              </a:rPr>
              <a:t>ieâu</a:t>
            </a:r>
            <a:endParaRPr lang="en-US" sz="4400" i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0820" y="3717040"/>
            <a:ext cx="2111685" cy="769441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endParaRPr lang="en-US" sz="4400" i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6" t="21120" r="6298" b="5901"/>
          <a:stretch/>
        </p:blipFill>
        <p:spPr bwMode="auto">
          <a:xfrm>
            <a:off x="-814967" y="-243408"/>
            <a:ext cx="14205878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0668" y="1052744"/>
            <a:ext cx="9666415" cy="3139321"/>
          </a:xfrm>
          <a:prstGeom prst="rect">
            <a:avLst/>
          </a:prstGeom>
          <a:noFill/>
        </p:spPr>
        <p:txBody>
          <a:bodyPr wrap="square" lIns="91397" tIns="45697" rIns="91397" bIns="45697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Baïn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Dieäu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ñaõ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laøm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gì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nhaân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ngaøy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sinh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nhaät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cuûa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mình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48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9" y="0"/>
            <a:ext cx="12188825" cy="6858000"/>
          </a:xfrm>
          <a:prstGeom prst="roundRect">
            <a:avLst/>
          </a:prstGeom>
          <a:solidFill>
            <a:srgbClr val="FBB5FA"/>
          </a:solidFill>
          <a:ln w="53975">
            <a:solidFill>
              <a:srgbClr val="FF33C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7" rIns="91397" bIns="45697" rtlCol="0" anchor="ctr"/>
          <a:lstStyle/>
          <a:p>
            <a:pPr algn="ctr"/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tình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  <a:p>
            <a:pPr algn="just"/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Saùng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hoâm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sinh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nhaät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cuûa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Dieäu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thaáy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moät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treân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baøn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Dieäu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veõ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beù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vaø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ba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ñi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chôï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Teát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Goùc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phaûi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böùc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doøng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chöõ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i="1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Con </a:t>
            </a:r>
            <a:r>
              <a:rPr lang="en-US" sz="4400" i="1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yeâu</a:t>
            </a:r>
            <a:r>
              <a:rPr lang="en-US" sz="4400" i="1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ba</a:t>
            </a:r>
            <a:r>
              <a:rPr lang="en-US" sz="4400" i="1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meï</a:t>
            </a:r>
            <a:r>
              <a:rPr lang="en-US" sz="4400" i="1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nhieàu</a:t>
            </a:r>
            <a:r>
              <a:rPr lang="en-US" sz="4400" i="1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i="1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laém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Nhìn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tranh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meï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röng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röng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caûm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ñoäng</a:t>
            </a:r>
            <a:r>
              <a:rPr lang="en-US" sz="4400" dirty="0">
                <a:solidFill>
                  <a:srgbClr val="EEECE1">
                    <a:lumMod val="10000"/>
                  </a:srgbClr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3" b="11625" l="3712" r="9700">
                        <a14:foregroundMark x1="5175" y1="8313" x2="5263" y2="9188"/>
                        <a14:foregroundMark x1="7281" y1="9000" x2="4474" y2="9563"/>
                        <a14:foregroundMark x1="7807" y1="8750" x2="7807" y2="10000"/>
                        <a14:foregroundMark x1="5000" y1="10000" x2="5439" y2="10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4" t="6200" r="89552" b="87772"/>
          <a:stretch/>
        </p:blipFill>
        <p:spPr>
          <a:xfrm>
            <a:off x="-239046" y="-387417"/>
            <a:ext cx="1494381" cy="126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71" b="76834"/>
          <a:stretch/>
        </p:blipFill>
        <p:spPr bwMode="auto">
          <a:xfrm>
            <a:off x="-96687" y="0"/>
            <a:ext cx="4828012" cy="147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1" y="1472220"/>
            <a:ext cx="12287101" cy="53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Màn hình rộng</PresentationFormat>
  <Paragraphs>50</Paragraphs>
  <Slides>12</Slides>
  <Notes>7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.VnAvant</vt:lpstr>
      <vt:lpstr>Arial</vt:lpstr>
      <vt:lpstr>Calibri</vt:lpstr>
      <vt:lpstr>Times New Roman</vt:lpstr>
      <vt:lpstr>VNI-Avo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Vip586</dc:creator>
  <cp:lastModifiedBy>Vip586</cp:lastModifiedBy>
  <cp:revision>1</cp:revision>
  <dcterms:created xsi:type="dcterms:W3CDTF">2021-12-29T15:49:43Z</dcterms:created>
  <dcterms:modified xsi:type="dcterms:W3CDTF">2021-12-29T15:50:18Z</dcterms:modified>
</cp:coreProperties>
</file>